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8E96-8D38-4D50-BA54-53523D646095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D51D-870E-4B50-BD95-F5F878B5D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3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8E96-8D38-4D50-BA54-53523D646095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D51D-870E-4B50-BD95-F5F878B5D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66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8E96-8D38-4D50-BA54-53523D646095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D51D-870E-4B50-BD95-F5F878B5D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9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8E96-8D38-4D50-BA54-53523D646095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D51D-870E-4B50-BD95-F5F878B5D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04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8E96-8D38-4D50-BA54-53523D646095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D51D-870E-4B50-BD95-F5F878B5D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45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8E96-8D38-4D50-BA54-53523D646095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D51D-870E-4B50-BD95-F5F878B5D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61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8E96-8D38-4D50-BA54-53523D646095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D51D-870E-4B50-BD95-F5F878B5D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905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8E96-8D38-4D50-BA54-53523D646095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D51D-870E-4B50-BD95-F5F878B5D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48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8E96-8D38-4D50-BA54-53523D646095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D51D-870E-4B50-BD95-F5F878B5D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38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8E96-8D38-4D50-BA54-53523D646095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D51D-870E-4B50-BD95-F5F878B5D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8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8E96-8D38-4D50-BA54-53523D646095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D51D-870E-4B50-BD95-F5F878B5D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0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A8E96-8D38-4D50-BA54-53523D646095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AD51D-870E-4B50-BD95-F5F878B5D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6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7924800" cy="6236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696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Trent Kramer</dc:creator>
  <cp:lastModifiedBy>Trent Kramer</cp:lastModifiedBy>
  <cp:revision>3</cp:revision>
  <dcterms:created xsi:type="dcterms:W3CDTF">2014-09-12T13:49:13Z</dcterms:created>
  <dcterms:modified xsi:type="dcterms:W3CDTF">2014-09-12T14:24:21Z</dcterms:modified>
</cp:coreProperties>
</file>