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9" r:id="rId2"/>
    <p:sldId id="257" r:id="rId3"/>
    <p:sldId id="258" r:id="rId4"/>
    <p:sldId id="259" r:id="rId5"/>
    <p:sldId id="269" r:id="rId6"/>
    <p:sldId id="270" r:id="rId7"/>
    <p:sldId id="281" r:id="rId8"/>
    <p:sldId id="279" r:id="rId9"/>
    <p:sldId id="280" r:id="rId10"/>
    <p:sldId id="278" r:id="rId11"/>
    <p:sldId id="282" r:id="rId12"/>
    <p:sldId id="283" r:id="rId13"/>
    <p:sldId id="288" r:id="rId14"/>
    <p:sldId id="271" r:id="rId15"/>
    <p:sldId id="285" r:id="rId16"/>
    <p:sldId id="286" r:id="rId17"/>
    <p:sldId id="287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CCA593-0AEF-6A4D-AF57-58B0CA928901}" type="datetimeFigureOut">
              <a:rPr lang="en-US"/>
              <a:pPr>
                <a:defRPr/>
              </a:pPr>
              <a:t>4/6/15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38A1BCC-DCCE-8A43-AA2A-74EE15F37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30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C36BF9-AD65-6C48-9EC9-0BED69F963B4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5EC950-0343-9149-9F77-A028807F9723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90ABF8-38A8-4146-A81D-409018643F94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02F164-5333-BC42-814A-03C275AF5F83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D0E2CB-789C-3344-83F2-776352CC59C3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0410CB-0803-3142-9226-20CF8579B3C6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4D61A-6BB6-394F-9B82-0A32F21EB445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9C5DA4-D71B-7B43-8D3D-F36D02E08CD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20328B-97CB-D84E-8BD8-4F37E62B35DC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419A38-58D1-3F40-B4E8-5A71B50A4C94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D0BE29-843E-6143-AFE2-991157C1601B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D46F2B-B069-7C44-9CE4-29E22D75A10A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AF84D6-E536-2B4B-A6F8-54D2603957FF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4C5B11-C956-1C44-A115-A6367F394DD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579ED3-CF54-DD42-81A6-10D1DEBFDDBA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D3681C-FA43-5044-8713-24DFBB98A425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9DDDF8-C1A9-0941-9AB8-391043FB55A3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1FB94-C16E-A245-B2AD-CA4E2B4C6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3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3B78-3F92-4A42-B7DF-319BC94A1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6927C-8B94-A34F-B910-2C953C19F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EFE8-1640-3741-8B32-AC80FECC6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0D8A2-AD09-DD4E-8236-886B29FE3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5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7A4BE-F268-D34B-9A2F-134B9471C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2509-4195-DB40-9FB1-DBED539E5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616AE-CE5C-3346-98F9-AB2A235AC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A7D7-89D5-C143-A34E-AB3D3CAF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9495-C808-AF4D-9F37-392A91EE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8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CFC2-630C-2C48-8FBD-35C232147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4B3732E-6000-9D42-874A-462B3E2CB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5.jpe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[Muhammad] said, “…fight everyone in the way of God and kill those who disbelieve in God…”</a:t>
            </a:r>
          </a:p>
          <a:p>
            <a:r>
              <a:rPr lang="en-US" dirty="0" smtClean="0"/>
              <a:t>How can a religion who speaks of peace have a prophet who claims they should kill those who do not believe in their God?  Can these two things co-exist within a religion or is one more true than the other?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2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Turning Points in Islam: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u="sng">
                <a:latin typeface="Arial" charset="0"/>
              </a:rPr>
              <a:t>Death of Ali: Sunni- Shi</a:t>
            </a:r>
            <a:r>
              <a:rPr lang="ja-JP" altLang="en-US" b="1" u="sng">
                <a:latin typeface="Arial" charset="0"/>
              </a:rPr>
              <a:t>’</a:t>
            </a:r>
            <a:r>
              <a:rPr lang="en-US" altLang="ja-JP" b="1" u="sng">
                <a:latin typeface="Arial" charset="0"/>
              </a:rPr>
              <a:t>a Split-</a:t>
            </a:r>
            <a:r>
              <a:rPr lang="en-US" altLang="ja-JP">
                <a:latin typeface="Arial" charset="0"/>
              </a:rPr>
              <a:t> 661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-After Ali was assassinated, some believed only his descendants should rule; they are known as the Shia/ Shiite.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-Others thought that following the way of Muhammad and being from his clan were enough; they are known as the Sunna/ Sunni Muslims.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-Even though there was conflict, Muslims refused to fight other Muslims. So, there was no war over this; just a separation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-The Sunnis make up the majority of Muslims.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40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Turning Points in Islam: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2. </a:t>
            </a:r>
            <a:r>
              <a:rPr lang="en-US" b="1" u="sng">
                <a:latin typeface="Arial" charset="0"/>
              </a:rPr>
              <a:t>Muslim conquest of Damascus and Jerusalem-</a:t>
            </a:r>
            <a:r>
              <a:rPr lang="en-US">
                <a:latin typeface="Arial" charset="0"/>
              </a:rPr>
              <a:t> 635 and 637</a:t>
            </a:r>
          </a:p>
          <a:p>
            <a:pPr lvl="1" eaLnBrk="1" hangingPunct="1"/>
            <a:r>
              <a:rPr lang="en-US">
                <a:latin typeface="Arial" charset="0"/>
              </a:rPr>
              <a:t>Conquered Damascus; took it from the Byzantines after a siege and battles</a:t>
            </a:r>
          </a:p>
          <a:p>
            <a:pPr lvl="1" eaLnBrk="1" hangingPunct="1"/>
            <a:r>
              <a:rPr lang="en-US">
                <a:latin typeface="Arial" charset="0"/>
              </a:rPr>
              <a:t>After a 4-month siege, the residents of Jerusalem surrendered the city to the Muslims. Within a year, all of Palestine was under Muslim control.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Turning Points in Islam: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3. </a:t>
            </a:r>
            <a:r>
              <a:rPr lang="en-US" b="1" u="sng">
                <a:latin typeface="Arial" charset="0"/>
              </a:rPr>
              <a:t>Muslim defeat at the Battle of Tours</a:t>
            </a:r>
            <a:r>
              <a:rPr lang="en-US">
                <a:latin typeface="Arial" charset="0"/>
              </a:rPr>
              <a:t> – 732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	- Muslims were defeated by the French 	King Charles Martel.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	-Because of this defeat, Muslims were 	pushed back into Spain, where they 	remained in power for another 700 	years.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	-They advanced no further into Europe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Turning Points in Islam: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4. </a:t>
            </a:r>
            <a:r>
              <a:rPr lang="en-US" u="sng">
                <a:latin typeface="Arial" charset="0"/>
              </a:rPr>
              <a:t>Islamic Capital moved to Baghdad -</a:t>
            </a:r>
            <a:r>
              <a:rPr lang="en-US">
                <a:latin typeface="Arial" charset="0"/>
              </a:rPr>
              <a:t>762</a:t>
            </a:r>
            <a:endParaRPr lang="en-US" u="sng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5. </a:t>
            </a:r>
            <a:r>
              <a:rPr lang="en-US" u="sng">
                <a:latin typeface="Arial" charset="0"/>
              </a:rPr>
              <a:t>Fall of Baghdad to Mongols </a:t>
            </a:r>
            <a:r>
              <a:rPr lang="en-US">
                <a:latin typeface="Arial" charset="0"/>
              </a:rPr>
              <a:t> -1258</a:t>
            </a:r>
            <a:endParaRPr lang="en-US" u="sng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Golden Age Contributions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During the Abbasid golden age, Muslim cities became great cultural centers where enormous advances were made in literature, art, science, and medicine.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</a:endParaRPr>
          </a:p>
        </p:txBody>
      </p:sp>
      <p:pic>
        <p:nvPicPr>
          <p:cNvPr id="38915" name="Picture 4" descr="076140273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2956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Contributions of Islam: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Architecture: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Mosques: Domes, Minarets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Dome of the Rock: where Muhammad left for Heaven. Located in Jerusalem.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Art: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Mosaics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Calligraphy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Geometric designs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Arabic alphabet and language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Contributions of Islam: 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Universities: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Cordoba, Spain and Baghdad</a:t>
            </a:r>
          </a:p>
          <a:p>
            <a:pPr lvl="1" eaLnBrk="1" hangingPunct="1"/>
            <a:r>
              <a:rPr lang="en-US" sz="2400">
                <a:latin typeface="Arial" charset="0"/>
              </a:rPr>
              <a:t>Preserved Greek, Roman, Indian &amp; Persian learning</a:t>
            </a:r>
          </a:p>
          <a:p>
            <a:pPr lvl="1" eaLnBrk="1" hangingPunct="1"/>
            <a:r>
              <a:rPr lang="en-US" sz="2400">
                <a:latin typeface="Arial" charset="0"/>
              </a:rPr>
              <a:t>Linked by trade throughout the empire</a:t>
            </a:r>
          </a:p>
          <a:p>
            <a:pPr lvl="1" eaLnBrk="1" hangingPunct="1"/>
            <a:r>
              <a:rPr lang="en-US" sz="2400">
                <a:latin typeface="Arial" charset="0"/>
              </a:rPr>
              <a:t>Translated ancient texts into Arabic</a:t>
            </a:r>
          </a:p>
          <a:p>
            <a:pPr lvl="2" eaLnBrk="1" hangingPunct="1"/>
            <a:r>
              <a:rPr lang="en-US" sz="2000">
                <a:latin typeface="Arial" charset="0"/>
              </a:rPr>
              <a:t>Helped with the rebirth of knowledge in the  Renaissance</a:t>
            </a:r>
          </a:p>
          <a:p>
            <a:pPr eaLnBrk="1" hangingPunct="1"/>
            <a:r>
              <a:rPr lang="en-US" sz="2800">
                <a:latin typeface="Arial" charset="0"/>
              </a:rPr>
              <a:t>Literature: </a:t>
            </a:r>
          </a:p>
          <a:p>
            <a:pPr lvl="1" eaLnBrk="1" hangingPunct="1"/>
            <a:r>
              <a:rPr lang="en-US" sz="2400" u="sng">
                <a:latin typeface="Arial" charset="0"/>
              </a:rPr>
              <a:t>A Thousand and One Arabian Nights</a:t>
            </a:r>
            <a:r>
              <a:rPr lang="en-US" sz="2400">
                <a:latin typeface="Arial" charset="0"/>
              </a:rPr>
              <a:t> (unknown),</a:t>
            </a:r>
          </a:p>
          <a:p>
            <a:pPr lvl="1" eaLnBrk="1" hangingPunct="1"/>
            <a:r>
              <a:rPr lang="en-US" sz="2400" u="sng">
                <a:latin typeface="Arial" charset="0"/>
              </a:rPr>
              <a:t>The Rubiyat</a:t>
            </a:r>
            <a:r>
              <a:rPr lang="en-US" sz="2400">
                <a:latin typeface="Arial" charset="0"/>
              </a:rPr>
              <a:t> (by Omar Khayyam)</a:t>
            </a:r>
            <a:endParaRPr lang="en-US" sz="2400" u="sng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Contributions of Islam: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Scientific: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Arabic numerals and concept of zero (India)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Algebra (Al Jabr)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Medicine: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Established hospitals and schools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Blended Asian and European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Expansion of Geographic knowledge: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Improved ships, perfected the astrolabe, made wide use of the compass, made the Age of Exploration and Discovery possible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Important Events in Islamic History: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570 AD	Mohammed is born.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613 	Mohammed begins preaching in Mecca.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622 	</a:t>
            </a:r>
            <a:r>
              <a:rPr lang="en-US" sz="1800" dirty="0" err="1">
                <a:latin typeface="Arial" charset="0"/>
              </a:rPr>
              <a:t>Hijrah</a:t>
            </a:r>
            <a:r>
              <a:rPr lang="en-US" sz="1800" dirty="0">
                <a:latin typeface="Arial" charset="0"/>
              </a:rPr>
              <a:t> (Hegira) to Medina (</a:t>
            </a:r>
            <a:r>
              <a:rPr lang="en-US" sz="1800" dirty="0" err="1">
                <a:latin typeface="Arial" charset="0"/>
              </a:rPr>
              <a:t>Yathrib</a:t>
            </a:r>
            <a:r>
              <a:rPr lang="en-US" sz="1800" dirty="0">
                <a:latin typeface="Arial" charset="0"/>
              </a:rPr>
              <a:t>) takes place.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630 	Prophet (Mohammed) returns to Mecca.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632	Mohammed dies and his teachings are collected and recorded in the </a:t>
            </a:r>
            <a:r>
              <a:rPr lang="en-US" sz="1800" dirty="0" err="1">
                <a:latin typeface="Arial" charset="0"/>
              </a:rPr>
              <a:t>Qu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altLang="ja-JP" sz="1800" dirty="0">
                <a:latin typeface="Arial" charset="0"/>
              </a:rPr>
              <a:t>ran (Koran).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632-661	Four Rightly Guided Caliphs rule and continue expansion of Islamic empire.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661-750	Umayyad Dynasty rules; capital is moved to Damascus.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690	Dome of the Rock becomes an important monument.	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711	Muslims invade Spain.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732	Muslims advance into western Europe; they are halted at the Battle of Tours.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750	Abbasid Dynasty begins (and lasts until 1255).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762	Capital moves to Baghdad.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1258	Mongols pounce on Baghdad, kill the last Abbasid ruler, and destroy the city.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isl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 b="13333"/>
          <a:stretch>
            <a:fillRect/>
          </a:stretch>
        </p:blipFill>
        <p:spPr bwMode="auto">
          <a:xfrm>
            <a:off x="0" y="1219200"/>
            <a:ext cx="9144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Islam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 A.D. 622, a new religion called Islam arose in Arabia</a:t>
            </a:r>
          </a:p>
          <a:p>
            <a:pPr eaLnBrk="1" hangingPunct="1"/>
            <a:r>
              <a:rPr lang="en-US">
                <a:latin typeface="Arial" charset="0"/>
              </a:rPr>
              <a:t>Like Christians and Jews, people who follow Islam believe in one God – </a:t>
            </a:r>
            <a:r>
              <a:rPr lang="en-US">
                <a:solidFill>
                  <a:srgbClr val="3366CC"/>
                </a:solidFill>
                <a:latin typeface="Arial" charset="0"/>
              </a:rPr>
              <a:t>monotheism</a:t>
            </a:r>
          </a:p>
          <a:p>
            <a:pPr eaLnBrk="1" hangingPunct="1">
              <a:buFontTx/>
              <a:buNone/>
            </a:pPr>
            <a:endParaRPr lang="en-US">
              <a:solidFill>
                <a:srgbClr val="33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>
                <a:solidFill>
                  <a:srgbClr val="3366CC"/>
                </a:solidFill>
                <a:latin typeface="Arial" charset="0"/>
              </a:rPr>
              <a:t>		**</a:t>
            </a:r>
            <a:r>
              <a:rPr lang="en-US" u="sng">
                <a:solidFill>
                  <a:srgbClr val="3366CC"/>
                </a:solidFill>
                <a:latin typeface="Arial" charset="0"/>
              </a:rPr>
              <a:t>Muslims</a:t>
            </a:r>
            <a:r>
              <a:rPr lang="en-US">
                <a:solidFill>
                  <a:srgbClr val="3366CC"/>
                </a:solidFill>
                <a:latin typeface="Arial" charset="0"/>
              </a:rPr>
              <a:t> are the </a:t>
            </a:r>
            <a:r>
              <a:rPr lang="en-US" u="sng">
                <a:solidFill>
                  <a:srgbClr val="3366CC"/>
                </a:solidFill>
                <a:latin typeface="Arial" charset="0"/>
              </a:rPr>
              <a:t>people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rgbClr val="3366CC"/>
                </a:solidFill>
                <a:latin typeface="Arial" charset="0"/>
              </a:rPr>
              <a:t>		   </a:t>
            </a:r>
            <a:r>
              <a:rPr lang="en-US" u="sng">
                <a:solidFill>
                  <a:srgbClr val="3366CC"/>
                </a:solidFill>
                <a:latin typeface="Arial" charset="0"/>
              </a:rPr>
              <a:t>Islam is the religion</a:t>
            </a:r>
            <a:r>
              <a:rPr lang="en-US">
                <a:solidFill>
                  <a:srgbClr val="3366CC"/>
                </a:solidFill>
                <a:latin typeface="Arial" charset="0"/>
              </a:rPr>
              <a:t>**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Muslim World</a:t>
            </a:r>
          </a:p>
        </p:txBody>
      </p:sp>
      <p:pic>
        <p:nvPicPr>
          <p:cNvPr id="18434" name="Picture 3" descr="muslim_distrib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Islam Spreads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2438400"/>
            <a:ext cx="457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900">
                <a:latin typeface="Arial" charset="0"/>
              </a:rPr>
              <a:t>In the 150 years after the death of Muhammad, Islam spread rapidly over three continents (Asia, Africa, Europe); overcoming geographic barriers and weakened political empires. </a:t>
            </a:r>
          </a:p>
          <a:p>
            <a:pPr eaLnBrk="1" hangingPunct="1">
              <a:lnSpc>
                <a:spcPct val="90000"/>
              </a:lnSpc>
            </a:pPr>
            <a:r>
              <a:rPr lang="en-US" sz="1900">
                <a:latin typeface="Arial" charset="0"/>
              </a:rPr>
              <a:t>Skillful Arab fighters spread Islam through military conquest</a:t>
            </a:r>
          </a:p>
          <a:p>
            <a:pPr eaLnBrk="1" hangingPunct="1">
              <a:lnSpc>
                <a:spcPct val="90000"/>
              </a:lnSpc>
            </a:pPr>
            <a:r>
              <a:rPr lang="en-US" sz="1900">
                <a:latin typeface="Arial" charset="0"/>
              </a:rPr>
              <a:t>Because the Arabs treated conquered peoples in a fair way, many people converted to Islam willingly</a:t>
            </a:r>
          </a:p>
          <a:p>
            <a:pPr eaLnBrk="1" hangingPunct="1">
              <a:lnSpc>
                <a:spcPct val="90000"/>
              </a:lnSpc>
            </a:pPr>
            <a:r>
              <a:rPr lang="en-US" sz="1900">
                <a:latin typeface="Arial" charset="0"/>
              </a:rPr>
              <a:t>The teaching of Islam appealed to many because it emphasized honesty, generosity, and social justice</a:t>
            </a:r>
          </a:p>
        </p:txBody>
      </p:sp>
      <p:pic>
        <p:nvPicPr>
          <p:cNvPr id="20483" name="Picture 4" descr="mec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30480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CALIPHS_ARRIV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6671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Spread of Islam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Trade had always been considered an honorable occupation for Muslims</a:t>
            </a:r>
          </a:p>
          <a:p>
            <a:pPr eaLnBrk="1" hangingPunct="1"/>
            <a:r>
              <a:rPr lang="en-US" sz="2400">
                <a:latin typeface="Arial" charset="0"/>
              </a:rPr>
              <a:t>Muslims built vast building empires</a:t>
            </a:r>
          </a:p>
          <a:p>
            <a:pPr eaLnBrk="1" hangingPunct="1"/>
            <a:r>
              <a:rPr lang="en-US" sz="2400">
                <a:latin typeface="Arial" charset="0"/>
              </a:rPr>
              <a:t>Merchants established trading networks with Africa, China, and India</a:t>
            </a:r>
          </a:p>
          <a:p>
            <a:pPr eaLnBrk="1" hangingPunct="1"/>
            <a:r>
              <a:rPr lang="en-US" sz="2400">
                <a:latin typeface="Arial" charset="0"/>
              </a:rPr>
              <a:t>In India, Muslim traders were an important means of spreading Islam</a:t>
            </a:r>
          </a:p>
          <a:p>
            <a:pPr eaLnBrk="1" hangingPunct="1"/>
            <a:r>
              <a:rPr lang="en-US" sz="2400">
                <a:latin typeface="Arial" charset="0"/>
              </a:rPr>
              <a:t>At the other end of the Eurasian landmass, Islam spread from North Africa into Spain</a:t>
            </a:r>
          </a:p>
          <a:p>
            <a:pPr eaLnBrk="1" hangingPunct="1"/>
            <a:r>
              <a:rPr lang="en-US" sz="2400">
                <a:latin typeface="Arial" charset="0"/>
              </a:rPr>
              <a:t>Islamic traditions and customs developed over centuries and created a distinct Muslim culture.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Spread of Islam..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Diffusion along trade routes from Mecca and Medina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Expansion despite great distances, desert environments, and mountain barriers 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Spread into the Fertile Crescent, Iran, and Central Asia, facilitated by weak Byzantine and Persian empires.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Political unity and the Arabic language facilitated trade and stimulated intellectual activity.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In the early Islamic lands: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Political unity of the first Muslim empire was short-lived.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Arabic language spread with Islam and facilitated trade across Islamic lands.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Slavery was not based on race.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Islam after Muhammad: Caliphs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After Muhammad died, various family members and friends took turns ruling</a:t>
            </a:r>
          </a:p>
          <a:p>
            <a:pPr eaLnBrk="1" hangingPunct="1"/>
            <a:r>
              <a:rPr lang="en-US">
                <a:latin typeface="Arial" charset="0"/>
              </a:rPr>
              <a:t>They were known as </a:t>
            </a:r>
            <a:r>
              <a:rPr lang="en-US" i="1">
                <a:latin typeface="Arial" charset="0"/>
              </a:rPr>
              <a:t>caliphs</a:t>
            </a:r>
            <a:r>
              <a:rPr lang="en-US">
                <a:latin typeface="Arial" charset="0"/>
              </a:rPr>
              <a:t> (deputies). They didn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claim to be prophets (like Muhammad), they just led the people. </a:t>
            </a:r>
          </a:p>
          <a:p>
            <a:pPr eaLnBrk="1" hangingPunct="1"/>
            <a:r>
              <a:rPr lang="en-US">
                <a:latin typeface="Arial" charset="0"/>
              </a:rPr>
              <a:t>As a group, the caliphs were known as the </a:t>
            </a:r>
            <a:r>
              <a:rPr lang="en-US" i="1">
                <a:latin typeface="Arial" charset="0"/>
              </a:rPr>
              <a:t>Rashidun</a:t>
            </a:r>
            <a:r>
              <a:rPr lang="en-US">
                <a:latin typeface="Arial" charset="0"/>
              </a:rPr>
              <a:t> (rightly guided caliphs).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Caliphs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Abu Baker = first caliph. Restored peace after Muhammad died. Started to compile the verses for the Quran. Muhammad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Arial" charset="0"/>
              </a:rPr>
              <a:t>s father-in-law.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Umar= Friend of Muhammad who was the 2</a:t>
            </a:r>
            <a:r>
              <a:rPr lang="en-US" sz="2800" baseline="30000">
                <a:latin typeface="Arial" charset="0"/>
              </a:rPr>
              <a:t>nd</a:t>
            </a:r>
            <a:r>
              <a:rPr lang="en-US" sz="2800">
                <a:latin typeface="Arial" charset="0"/>
              </a:rPr>
              <a:t> caliph. Spread Islam into Egypt. Helped the poor.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Uthman = son-in-law. Distributed text of the Quran.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Ali = son-in-law/ cousin. Reformed taxes.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*The last 3 Caliphs were murdered.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739</Words>
  <Application>Microsoft Macintosh PowerPoint</Application>
  <PresentationFormat>On-screen Show (4:3)</PresentationFormat>
  <Paragraphs>121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Warm Up</vt:lpstr>
      <vt:lpstr>PowerPoint Presentation</vt:lpstr>
      <vt:lpstr>Islam</vt:lpstr>
      <vt:lpstr>The Muslim World</vt:lpstr>
      <vt:lpstr>Islam Spreads</vt:lpstr>
      <vt:lpstr>Spread of Islam</vt:lpstr>
      <vt:lpstr>Spread of Islam..</vt:lpstr>
      <vt:lpstr>Islam after Muhammad: Caliphs</vt:lpstr>
      <vt:lpstr>The Caliphs</vt:lpstr>
      <vt:lpstr>Turning Points in Islam: </vt:lpstr>
      <vt:lpstr>Turning Points in Islam:</vt:lpstr>
      <vt:lpstr>Turning Points in Islam:</vt:lpstr>
      <vt:lpstr>Turning Points in Islam:</vt:lpstr>
      <vt:lpstr>Golden Age Contributions</vt:lpstr>
      <vt:lpstr>Contributions of Islam:</vt:lpstr>
      <vt:lpstr>Contributions of Islam: </vt:lpstr>
      <vt:lpstr>Contributions of Islam:</vt:lpstr>
      <vt:lpstr>Important Events in Islamic History: </vt:lpstr>
    </vt:vector>
  </TitlesOfParts>
  <Company>PECPS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ISLAM</dc:title>
  <dc:creator>PECHS</dc:creator>
  <cp:lastModifiedBy>Microsoft Office User</cp:lastModifiedBy>
  <cp:revision>18</cp:revision>
  <cp:lastPrinted>2015-04-06T22:11:21Z</cp:lastPrinted>
  <dcterms:created xsi:type="dcterms:W3CDTF">2007-10-17T20:22:21Z</dcterms:created>
  <dcterms:modified xsi:type="dcterms:W3CDTF">2015-04-06T22:11:40Z</dcterms:modified>
</cp:coreProperties>
</file>