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D4B9-A0CB-49B8-91F4-9D25FB497A0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D4F2-B91A-4F01-923F-2FBADB14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0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D4B9-A0CB-49B8-91F4-9D25FB497A0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D4F2-B91A-4F01-923F-2FBADB14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D4B9-A0CB-49B8-91F4-9D25FB497A0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D4F2-B91A-4F01-923F-2FBADB14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0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D4B9-A0CB-49B8-91F4-9D25FB497A0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D4F2-B91A-4F01-923F-2FBADB14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0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D4B9-A0CB-49B8-91F4-9D25FB497A0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D4F2-B91A-4F01-923F-2FBADB14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6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D4B9-A0CB-49B8-91F4-9D25FB497A0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D4F2-B91A-4F01-923F-2FBADB14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7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D4B9-A0CB-49B8-91F4-9D25FB497A0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D4F2-B91A-4F01-923F-2FBADB14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D4B9-A0CB-49B8-91F4-9D25FB497A0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D4F2-B91A-4F01-923F-2FBADB14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D4B9-A0CB-49B8-91F4-9D25FB497A0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D4F2-B91A-4F01-923F-2FBADB14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9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D4B9-A0CB-49B8-91F4-9D25FB497A0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D4F2-B91A-4F01-923F-2FBADB14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8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D4B9-A0CB-49B8-91F4-9D25FB497A0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D4F2-B91A-4F01-923F-2FBADB14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FD4B9-A0CB-49B8-91F4-9D25FB497A0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9D4F2-B91A-4F01-923F-2FBADB14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0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85750"/>
            <a:ext cx="879157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5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0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Trent Kramer</dc:creator>
  <cp:lastModifiedBy>Trent Kramer</cp:lastModifiedBy>
  <cp:revision>2</cp:revision>
  <dcterms:created xsi:type="dcterms:W3CDTF">2014-09-15T13:24:58Z</dcterms:created>
  <dcterms:modified xsi:type="dcterms:W3CDTF">2014-09-15T14:23:35Z</dcterms:modified>
</cp:coreProperties>
</file>