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84" r:id="rId3"/>
    <p:sldId id="285" r:id="rId4"/>
    <p:sldId id="286" r:id="rId5"/>
    <p:sldId id="278" r:id="rId6"/>
    <p:sldId id="277" r:id="rId7"/>
    <p:sldId id="279" r:id="rId8"/>
    <p:sldId id="283" r:id="rId9"/>
    <p:sldId id="280" r:id="rId10"/>
    <p:sldId id="281"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7" d="100"/>
          <a:sy n="157" d="100"/>
        </p:scale>
        <p:origin x="-10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11/30/2016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Nov. 28, 2016</a:t>
            </a:r>
            <a:endParaRPr lang="en-US" dirty="0"/>
          </a:p>
        </p:txBody>
      </p:sp>
      <p:sp>
        <p:nvSpPr>
          <p:cNvPr id="3" name="Content Placeholder 2"/>
          <p:cNvSpPr>
            <a:spLocks noGrp="1"/>
          </p:cNvSpPr>
          <p:nvPr>
            <p:ph idx="1"/>
          </p:nvPr>
        </p:nvSpPr>
        <p:spPr/>
        <p:txBody>
          <a:bodyPr/>
          <a:lstStyle/>
          <a:p>
            <a:r>
              <a:rPr lang="en-US" dirty="0" smtClean="0"/>
              <a:t>We have been talking about Greek Philosophy and thought for a great deal of time lately. Please think through and write an account of where we are in history at this time.  What is the status of Greece?  Who is in power?  Where does Athens fit in this?  Who will be rising to power?</a:t>
            </a:r>
          </a:p>
          <a:p>
            <a:endParaRPr lang="en-US" dirty="0"/>
          </a:p>
          <a:p>
            <a:r>
              <a:rPr lang="en-US" dirty="0" smtClean="0"/>
              <a:t>Also, please make sure you have room in your binder for our new readings.  </a:t>
            </a:r>
            <a:endParaRPr lang="en-US" dirty="0"/>
          </a:p>
        </p:txBody>
      </p:sp>
    </p:spTree>
    <p:extLst>
      <p:ext uri="{BB962C8B-B14F-4D97-AF65-F5344CB8AC3E}">
        <p14:creationId xmlns:p14="http://schemas.microsoft.com/office/powerpoint/2010/main" val="2178720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336-323 Reign of Alexander the Great</a:t>
            </a:r>
          </a:p>
        </p:txBody>
      </p:sp>
      <p:sp>
        <p:nvSpPr>
          <p:cNvPr id="3" name="Content Placeholder 2"/>
          <p:cNvSpPr>
            <a:spLocks noGrp="1"/>
          </p:cNvSpPr>
          <p:nvPr>
            <p:ph idx="1"/>
          </p:nvPr>
        </p:nvSpPr>
        <p:spPr/>
        <p:txBody>
          <a:bodyPr>
            <a:normAutofit fontScale="92500" lnSpcReduction="10000"/>
          </a:bodyPr>
          <a:lstStyle/>
          <a:p>
            <a:r>
              <a:rPr lang="en-US" dirty="0" smtClean="0"/>
              <a:t>Alexander’s legacy</a:t>
            </a:r>
          </a:p>
          <a:p>
            <a:pPr lvl="1"/>
            <a:r>
              <a:rPr lang="en-US" dirty="0" smtClean="0"/>
              <a:t>Founded twenty </a:t>
            </a:r>
            <a:r>
              <a:rPr lang="en-US" dirty="0"/>
              <a:t>cities that bore his name, </a:t>
            </a:r>
            <a:r>
              <a:rPr lang="en-US" dirty="0" smtClean="0"/>
              <a:t>such as Alexandria </a:t>
            </a:r>
            <a:r>
              <a:rPr lang="en-US" dirty="0"/>
              <a:t>in </a:t>
            </a:r>
            <a:r>
              <a:rPr lang="en-US" dirty="0" smtClean="0"/>
              <a:t>Egypt</a:t>
            </a:r>
          </a:p>
          <a:p>
            <a:pPr lvl="1"/>
            <a:r>
              <a:rPr lang="en-US" dirty="0" smtClean="0"/>
              <a:t>Settlement </a:t>
            </a:r>
            <a:r>
              <a:rPr lang="en-US" dirty="0"/>
              <a:t>of Greek colonists and </a:t>
            </a:r>
            <a:r>
              <a:rPr lang="en-US" dirty="0" smtClean="0"/>
              <a:t>resulting </a:t>
            </a:r>
            <a:r>
              <a:rPr lang="en-US" dirty="0"/>
              <a:t>spread of Greek culture in the east resulted in a new Hellenistic civilization, aspects of which were still evident in the traditions of the Byzantine Empire in the mid-15th </a:t>
            </a:r>
            <a:r>
              <a:rPr lang="en-US" dirty="0" smtClean="0"/>
              <a:t>century AD</a:t>
            </a:r>
          </a:p>
          <a:p>
            <a:pPr lvl="1"/>
            <a:r>
              <a:rPr lang="en-US" dirty="0" smtClean="0"/>
              <a:t>Became </a:t>
            </a:r>
            <a:r>
              <a:rPr lang="en-US" dirty="0"/>
              <a:t>legendary as a classical hero in the mold of Achilles, </a:t>
            </a:r>
            <a:r>
              <a:rPr lang="en-US" dirty="0" smtClean="0"/>
              <a:t>features </a:t>
            </a:r>
            <a:r>
              <a:rPr lang="en-US" dirty="0"/>
              <a:t>prominently in the history and myth of Greek and non-Greek </a:t>
            </a:r>
            <a:r>
              <a:rPr lang="en-US" dirty="0" smtClean="0"/>
              <a:t>cultures</a:t>
            </a:r>
          </a:p>
          <a:p>
            <a:pPr lvl="1"/>
            <a:r>
              <a:rPr lang="en-US" dirty="0"/>
              <a:t>B</a:t>
            </a:r>
            <a:r>
              <a:rPr lang="en-US" dirty="0" smtClean="0"/>
              <a:t>ecame </a:t>
            </a:r>
            <a:r>
              <a:rPr lang="en-US" dirty="0"/>
              <a:t>the measure against which military leaders compared themselves, and military academies throughout the world still teach his </a:t>
            </a:r>
            <a:r>
              <a:rPr lang="en-US" dirty="0" smtClean="0"/>
              <a:t>tactics</a:t>
            </a:r>
            <a:endParaRPr lang="en-US" dirty="0"/>
          </a:p>
        </p:txBody>
      </p:sp>
    </p:spTree>
    <p:extLst>
      <p:ext uri="{BB962C8B-B14F-4D97-AF65-F5344CB8AC3E}">
        <p14:creationId xmlns:p14="http://schemas.microsoft.com/office/powerpoint/2010/main" val="2772195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8965"/>
            <a:ext cx="9360201" cy="6239435"/>
          </a:xfrm>
        </p:spPr>
      </p:pic>
    </p:spTree>
    <p:extLst>
      <p:ext uri="{BB962C8B-B14F-4D97-AF65-F5344CB8AC3E}">
        <p14:creationId xmlns:p14="http://schemas.microsoft.com/office/powerpoint/2010/main" val="1914143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Macedonian Hegemony (346 B.C.)</a:t>
            </a:r>
            <a:endParaRPr lang="en-US" dirty="0"/>
          </a:p>
        </p:txBody>
      </p:sp>
      <p:sp>
        <p:nvSpPr>
          <p:cNvPr id="3" name="Content Placeholder 2"/>
          <p:cNvSpPr>
            <a:spLocks noGrp="1"/>
          </p:cNvSpPr>
          <p:nvPr>
            <p:ph idx="1"/>
          </p:nvPr>
        </p:nvSpPr>
        <p:spPr>
          <a:xfrm>
            <a:off x="381000" y="1295400"/>
            <a:ext cx="8305800" cy="5013960"/>
          </a:xfrm>
        </p:spPr>
        <p:txBody>
          <a:bodyPr>
            <a:normAutofit/>
          </a:bodyPr>
          <a:lstStyle/>
          <a:p>
            <a:r>
              <a:rPr lang="en-US" dirty="0" smtClean="0"/>
              <a:t>Rise of Phillip II</a:t>
            </a:r>
          </a:p>
          <a:p>
            <a:pPr lvl="1"/>
            <a:r>
              <a:rPr lang="en-US" dirty="0" smtClean="0"/>
              <a:t>Macedonia gains influence over Greece. </a:t>
            </a:r>
          </a:p>
          <a:p>
            <a:pPr lvl="1"/>
            <a:r>
              <a:rPr lang="en-US" dirty="0" smtClean="0"/>
              <a:t>Phillip II, king of Macedonia is encouraged to unite all of Greece under his rule as King.</a:t>
            </a:r>
          </a:p>
          <a:p>
            <a:pPr lvl="1"/>
            <a:r>
              <a:rPr lang="en-US" dirty="0" smtClean="0"/>
              <a:t>Isocrates (“They Speak nothing of your Power”)</a:t>
            </a:r>
          </a:p>
          <a:p>
            <a:pPr lvl="2"/>
            <a:r>
              <a:rPr lang="en-US" dirty="0" smtClean="0"/>
              <a:t>Isocrates, a former Athenian citizen, writes to Phillip encouraging him to form a league under his control and unite Greece for two purposes:</a:t>
            </a:r>
          </a:p>
          <a:p>
            <a:pPr marL="1627632" lvl="3" indent="-457200">
              <a:buAutoNum type="arabicPeriod"/>
            </a:pPr>
            <a:r>
              <a:rPr lang="en-US" dirty="0" smtClean="0"/>
              <a:t>Stop the wars between the City States: Harmony</a:t>
            </a:r>
          </a:p>
          <a:p>
            <a:pPr marL="1627632" lvl="3" indent="-457200">
              <a:buAutoNum type="arabicPeriod"/>
            </a:pPr>
            <a:r>
              <a:rPr lang="en-US" dirty="0" smtClean="0"/>
              <a:t>Conquer Persia </a:t>
            </a:r>
          </a:p>
          <a:p>
            <a:pPr marL="1170432" lvl="3" indent="0">
              <a:buNone/>
            </a:pPr>
            <a:r>
              <a:rPr lang="en-US" dirty="0" smtClean="0"/>
              <a:t>Isocrates claims that Phillip II is the only one capable of doing this because he has </a:t>
            </a:r>
            <a:r>
              <a:rPr lang="en-US" u="sng" dirty="0" smtClean="0"/>
              <a:t>Wealth and Power</a:t>
            </a:r>
            <a:r>
              <a:rPr lang="en-US" dirty="0" smtClean="0"/>
              <a:t>, which are the two things that can both </a:t>
            </a:r>
            <a:r>
              <a:rPr lang="en-US" u="sng" dirty="0" smtClean="0"/>
              <a:t>Persuade and Compel</a:t>
            </a:r>
            <a:r>
              <a:rPr lang="en-US" dirty="0" smtClean="0"/>
              <a:t>. </a:t>
            </a:r>
          </a:p>
        </p:txBody>
      </p:sp>
    </p:spTree>
    <p:extLst>
      <p:ext uri="{BB962C8B-B14F-4D97-AF65-F5344CB8AC3E}">
        <p14:creationId xmlns:p14="http://schemas.microsoft.com/office/powerpoint/2010/main" val="1433827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Macedonian Hegemony cont. </a:t>
            </a:r>
            <a:endParaRPr lang="en-US" dirty="0"/>
          </a:p>
        </p:txBody>
      </p:sp>
      <p:sp>
        <p:nvSpPr>
          <p:cNvPr id="3" name="Content Placeholder 2"/>
          <p:cNvSpPr>
            <a:spLocks noGrp="1"/>
          </p:cNvSpPr>
          <p:nvPr>
            <p:ph idx="1"/>
          </p:nvPr>
        </p:nvSpPr>
        <p:spPr>
          <a:xfrm>
            <a:off x="381000" y="1295400"/>
            <a:ext cx="8305800" cy="5013960"/>
          </a:xfrm>
        </p:spPr>
        <p:txBody>
          <a:bodyPr>
            <a:normAutofit/>
          </a:bodyPr>
          <a:lstStyle/>
          <a:p>
            <a:pPr lvl="1"/>
            <a:r>
              <a:rPr lang="en-US" dirty="0" smtClean="0"/>
              <a:t>Demosthenes (</a:t>
            </a:r>
            <a:r>
              <a:rPr lang="en-US" i="1" dirty="0" smtClean="0"/>
              <a:t>The </a:t>
            </a:r>
            <a:r>
              <a:rPr lang="en-US" i="1" dirty="0" err="1" smtClean="0"/>
              <a:t>Phillipics</a:t>
            </a:r>
            <a:r>
              <a:rPr lang="en-US" i="1" dirty="0" smtClean="0"/>
              <a:t> </a:t>
            </a:r>
            <a:r>
              <a:rPr lang="en-US" dirty="0" smtClean="0"/>
              <a:t>351 B.C.)</a:t>
            </a:r>
          </a:p>
          <a:p>
            <a:pPr lvl="2"/>
            <a:r>
              <a:rPr lang="en-US" dirty="0" smtClean="0"/>
              <a:t>Not everyone agreed with Phillip being the one to rise to power.</a:t>
            </a:r>
          </a:p>
          <a:p>
            <a:pPr lvl="2"/>
            <a:r>
              <a:rPr lang="en-US" dirty="0" smtClean="0"/>
              <a:t>Demosthenes, an Athenian as well, called his people to remember the greatness of Athens.  He wanted them to rise up to meet this “foe” and prove to the rest of Greece that Athens was still the greatest power in all of Greece.  </a:t>
            </a:r>
          </a:p>
          <a:p>
            <a:pPr lvl="2"/>
            <a:r>
              <a:rPr lang="en-US" dirty="0" smtClean="0"/>
              <a:t>He helped lead his people to fight against Phillip and Macedonia.  They were easily crushed.  </a:t>
            </a:r>
          </a:p>
          <a:p>
            <a:pPr lvl="2"/>
            <a:r>
              <a:rPr lang="en-US" dirty="0" smtClean="0"/>
              <a:t>However, his rousing speeches did call for the greatness of the democratic system, the call to remember their ancestors, as well as the need for a free people to fight when they are against a dictator. </a:t>
            </a:r>
          </a:p>
        </p:txBody>
      </p:sp>
    </p:spTree>
    <p:extLst>
      <p:ext uri="{BB962C8B-B14F-4D97-AF65-F5344CB8AC3E}">
        <p14:creationId xmlns:p14="http://schemas.microsoft.com/office/powerpoint/2010/main" val="1370341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Macedonian Hegemony cont. </a:t>
            </a:r>
            <a:endParaRPr lang="en-US" dirty="0"/>
          </a:p>
        </p:txBody>
      </p:sp>
      <p:sp>
        <p:nvSpPr>
          <p:cNvPr id="3" name="Content Placeholder 2"/>
          <p:cNvSpPr>
            <a:spLocks noGrp="1"/>
          </p:cNvSpPr>
          <p:nvPr>
            <p:ph idx="1"/>
          </p:nvPr>
        </p:nvSpPr>
        <p:spPr>
          <a:xfrm>
            <a:off x="381000" y="1295400"/>
            <a:ext cx="8305800" cy="5013960"/>
          </a:xfrm>
        </p:spPr>
        <p:txBody>
          <a:bodyPr>
            <a:normAutofit/>
          </a:bodyPr>
          <a:lstStyle/>
          <a:p>
            <a:pPr lvl="1"/>
            <a:r>
              <a:rPr lang="en-US" dirty="0" smtClean="0"/>
              <a:t>The Corinthian League (338 B.C.)</a:t>
            </a:r>
          </a:p>
          <a:p>
            <a:pPr lvl="2"/>
            <a:r>
              <a:rPr lang="en-US" dirty="0" smtClean="0"/>
              <a:t>After defeating the Athenian uprising, Phillip calls together all of the Greece city-states.   (the only one truly forced to be there was Athens)</a:t>
            </a:r>
          </a:p>
          <a:p>
            <a:pPr lvl="2"/>
            <a:r>
              <a:rPr lang="en-US" dirty="0" smtClean="0"/>
              <a:t>Sparta was the only other city-state to decline the offer, and Phillip wisely did not demand their presence.  </a:t>
            </a:r>
          </a:p>
          <a:p>
            <a:pPr lvl="2"/>
            <a:r>
              <a:rPr lang="en-US" dirty="0" smtClean="0"/>
              <a:t>This League was much more orderly than Demosthenes claimed it would be.  Most Greeks were happy with the purposes of the League that Isocrates put forth.  However, they did lose their Independence.  They were now Greece.  (except Sparta) </a:t>
            </a:r>
          </a:p>
          <a:p>
            <a:pPr lvl="1"/>
            <a:endParaRPr lang="en-US" dirty="0" smtClean="0"/>
          </a:p>
        </p:txBody>
      </p:sp>
    </p:spTree>
    <p:extLst>
      <p:ext uri="{BB962C8B-B14F-4D97-AF65-F5344CB8AC3E}">
        <p14:creationId xmlns:p14="http://schemas.microsoft.com/office/powerpoint/2010/main" val="3537124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336-323 Reign of Alexander the Great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71600"/>
            <a:ext cx="7951304" cy="5486400"/>
          </a:xfrm>
        </p:spPr>
      </p:pic>
    </p:spTree>
    <p:extLst>
      <p:ext uri="{BB962C8B-B14F-4D97-AF65-F5344CB8AC3E}">
        <p14:creationId xmlns:p14="http://schemas.microsoft.com/office/powerpoint/2010/main" val="3362870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336-323 Reign of Alexander the Great</a:t>
            </a:r>
          </a:p>
        </p:txBody>
      </p:sp>
      <p:sp>
        <p:nvSpPr>
          <p:cNvPr id="3" name="Content Placeholder 2"/>
          <p:cNvSpPr>
            <a:spLocks noGrp="1"/>
          </p:cNvSpPr>
          <p:nvPr>
            <p:ph idx="1"/>
          </p:nvPr>
        </p:nvSpPr>
        <p:spPr/>
        <p:txBody>
          <a:bodyPr/>
          <a:lstStyle/>
          <a:p>
            <a:r>
              <a:rPr lang="en-US" dirty="0" smtClean="0"/>
              <a:t>Son of Philip II of Macedon</a:t>
            </a:r>
          </a:p>
          <a:p>
            <a:pPr lvl="1"/>
            <a:r>
              <a:rPr lang="en-US" dirty="0" smtClean="0"/>
              <a:t>Phillip had received only a military and diplomatic education</a:t>
            </a:r>
          </a:p>
          <a:p>
            <a:pPr lvl="1"/>
            <a:r>
              <a:rPr lang="en-US" dirty="0" smtClean="0"/>
              <a:t>He had only conquered a small amount of territory (Greece) </a:t>
            </a:r>
          </a:p>
          <a:p>
            <a:r>
              <a:rPr lang="en-US" dirty="0" smtClean="0"/>
              <a:t>Tutored by Aristotle in philosophy, history, and literature until the age of 16</a:t>
            </a:r>
          </a:p>
        </p:txBody>
      </p:sp>
    </p:spTree>
    <p:extLst>
      <p:ext uri="{BB962C8B-B14F-4D97-AF65-F5344CB8AC3E}">
        <p14:creationId xmlns:p14="http://schemas.microsoft.com/office/powerpoint/2010/main" val="3484583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336-323 Reign of Alexander the Great</a:t>
            </a:r>
          </a:p>
        </p:txBody>
      </p:sp>
      <p:sp>
        <p:nvSpPr>
          <p:cNvPr id="3" name="Content Placeholder 2"/>
          <p:cNvSpPr>
            <a:spLocks noGrp="1"/>
          </p:cNvSpPr>
          <p:nvPr>
            <p:ph idx="1"/>
          </p:nvPr>
        </p:nvSpPr>
        <p:spPr/>
        <p:txBody>
          <a:bodyPr/>
          <a:lstStyle/>
          <a:p>
            <a:r>
              <a:rPr lang="en-US" dirty="0"/>
              <a:t>By age 30, </a:t>
            </a:r>
            <a:r>
              <a:rPr lang="en-US" dirty="0" smtClean="0"/>
              <a:t>he had </a:t>
            </a:r>
            <a:r>
              <a:rPr lang="en-US" dirty="0"/>
              <a:t>created one of the largest empires </a:t>
            </a:r>
            <a:r>
              <a:rPr lang="en-US" dirty="0" smtClean="0"/>
              <a:t>of the ancient world</a:t>
            </a:r>
            <a:endParaRPr lang="en-US" dirty="0"/>
          </a:p>
          <a:p>
            <a:pPr lvl="1"/>
            <a:r>
              <a:rPr lang="en-US" dirty="0" smtClean="0"/>
              <a:t>From Greece to modern-day Iran</a:t>
            </a:r>
          </a:p>
          <a:p>
            <a:pPr lvl="1"/>
            <a:r>
              <a:rPr lang="en-US" dirty="0" smtClean="0"/>
              <a:t>Undefeated in battle</a:t>
            </a:r>
          </a:p>
        </p:txBody>
      </p:sp>
    </p:spTree>
    <p:extLst>
      <p:ext uri="{BB962C8B-B14F-4D97-AF65-F5344CB8AC3E}">
        <p14:creationId xmlns:p14="http://schemas.microsoft.com/office/powerpoint/2010/main" val="212861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40" y="1532916"/>
            <a:ext cx="9154440" cy="4398708"/>
          </a:xfrm>
        </p:spPr>
      </p:pic>
    </p:spTree>
    <p:extLst>
      <p:ext uri="{BB962C8B-B14F-4D97-AF65-F5344CB8AC3E}">
        <p14:creationId xmlns:p14="http://schemas.microsoft.com/office/powerpoint/2010/main" val="1715655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336-323 Reign of Alexander the Great</a:t>
            </a:r>
          </a:p>
        </p:txBody>
      </p:sp>
      <p:sp>
        <p:nvSpPr>
          <p:cNvPr id="3" name="Content Placeholder 2"/>
          <p:cNvSpPr>
            <a:spLocks noGrp="1"/>
          </p:cNvSpPr>
          <p:nvPr>
            <p:ph idx="1"/>
          </p:nvPr>
        </p:nvSpPr>
        <p:spPr/>
        <p:txBody>
          <a:bodyPr/>
          <a:lstStyle/>
          <a:p>
            <a:r>
              <a:rPr lang="en-US" dirty="0" smtClean="0"/>
              <a:t>Failures of Alexander</a:t>
            </a:r>
          </a:p>
          <a:p>
            <a:pPr lvl="1"/>
            <a:r>
              <a:rPr lang="en-US" dirty="0" smtClean="0"/>
              <a:t>Tried to invade India, but his men convinced him he had to turn back because so many of them were getting sick</a:t>
            </a:r>
          </a:p>
          <a:p>
            <a:pPr lvl="1"/>
            <a:r>
              <a:rPr lang="en-US" dirty="0" smtClean="0"/>
              <a:t>As soon as he died, his empire was torn apart by civil </a:t>
            </a:r>
            <a:r>
              <a:rPr lang="en-US" dirty="0" smtClean="0"/>
              <a:t>wars</a:t>
            </a:r>
          </a:p>
          <a:p>
            <a:pPr lvl="1"/>
            <a:r>
              <a:rPr lang="en-US" dirty="0" smtClean="0"/>
              <a:t>His greatest flaw was his Pride. </a:t>
            </a:r>
          </a:p>
          <a:p>
            <a:pPr lvl="2"/>
            <a:r>
              <a:rPr lang="en-US" dirty="0" smtClean="0"/>
              <a:t>Arrogance lead to many of his issues both politically as well as personally. </a:t>
            </a:r>
            <a:endParaRPr lang="en-US" dirty="0"/>
          </a:p>
        </p:txBody>
      </p:sp>
    </p:spTree>
    <p:extLst>
      <p:ext uri="{BB962C8B-B14F-4D97-AF65-F5344CB8AC3E}">
        <p14:creationId xmlns:p14="http://schemas.microsoft.com/office/powerpoint/2010/main" val="86489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471</TotalTime>
  <Words>681</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Bellwork Nov. 28, 2016</vt:lpstr>
      <vt:lpstr>Macedonian Hegemony (346 B.C.)</vt:lpstr>
      <vt:lpstr>Macedonian Hegemony cont. </vt:lpstr>
      <vt:lpstr>Macedonian Hegemony cont. </vt:lpstr>
      <vt:lpstr>336-323 Reign of Alexander the Great</vt:lpstr>
      <vt:lpstr>336-323 Reign of Alexander the Great</vt:lpstr>
      <vt:lpstr>336-323 Reign of Alexander the Great</vt:lpstr>
      <vt:lpstr>PowerPoint Presentation</vt:lpstr>
      <vt:lpstr>336-323 Reign of Alexander the Great</vt:lpstr>
      <vt:lpstr>336-323 Reign of Alexander the Great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November 4 Bellwork</dc:title>
  <dc:creator>Jill Buccola</dc:creator>
  <cp:lastModifiedBy>Trent Kramer</cp:lastModifiedBy>
  <cp:revision>22</cp:revision>
  <dcterms:created xsi:type="dcterms:W3CDTF">2006-08-16T00:00:00Z</dcterms:created>
  <dcterms:modified xsi:type="dcterms:W3CDTF">2016-11-30T16:45:10Z</dcterms:modified>
</cp:coreProperties>
</file>